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2" r:id="rId2"/>
    <p:sldId id="371" r:id="rId3"/>
    <p:sldId id="368" r:id="rId4"/>
    <p:sldId id="370" r:id="rId5"/>
    <p:sldId id="369" r:id="rId6"/>
    <p:sldId id="361" r:id="rId7"/>
  </p:sldIdLst>
  <p:sldSz cx="12192000" cy="6858000"/>
  <p:notesSz cx="6797675" cy="987266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91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38"/>
      </p:cViewPr>
      <p:guideLst>
        <p:guide orient="horz" pos="1457"/>
        <p:guide pos="211"/>
        <p:guide pos="7491"/>
        <p:guide orient="horz" pos="93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699" y="1006476"/>
            <a:ext cx="11625263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5" y="2314575"/>
            <a:ext cx="11672888" cy="1752600"/>
          </a:xfrm>
        </p:spPr>
        <p:txBody>
          <a:bodyPr/>
          <a:lstStyle>
            <a:lvl1pPr marL="0" indent="0" algn="l">
              <a:buNone/>
              <a:defRPr sz="3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850907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91" userDrawn="1">
          <p15:clr>
            <a:srgbClr val="FBAE40"/>
          </p15:clr>
        </p15:guide>
        <p15:guide id="5" orient="horz" pos="17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27051" y="6381750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E06972B-5219-4ECB-A48E-2CBA7C26E1EC}" type="datetimeFigureOut">
              <a:rPr lang="de-CH" smtClean="0"/>
              <a:t>30.07.2024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78817" y="6381750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623457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66699" y="971550"/>
            <a:ext cx="11625263" cy="1047751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219075" y="2171700"/>
            <a:ext cx="11672888" cy="17526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872349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59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27051" y="6381750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E06972B-5219-4ECB-A48E-2CBA7C26E1EC}" type="datetimeFigureOut">
              <a:rPr lang="de-CH" smtClean="0"/>
              <a:t>30.07.2024</a:t>
            </a:fld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78817" y="6381750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45052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125539"/>
            <a:ext cx="1161838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5" y="2205038"/>
            <a:ext cx="1171363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Textmasterformate durch Klicken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24626"/>
            <a:ext cx="12192000" cy="366713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1800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0"/>
            <a:ext cx="12192000" cy="69215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e-DE" sz="1800" dirty="0"/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64228" y="20638"/>
            <a:ext cx="12239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41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ransition spd="slow">
    <p:push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343025" indent="-33655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</a:defRPr>
      </a:lvl3pPr>
      <a:lvl4pPr marL="1704975" indent="-29051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152650" indent="-32385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5" y="989182"/>
            <a:ext cx="11618383" cy="719137"/>
          </a:xfrm>
        </p:spPr>
        <p:txBody>
          <a:bodyPr/>
          <a:lstStyle/>
          <a:p>
            <a:r>
              <a:rPr lang="de-CH" sz="2400" b="1" dirty="0" smtClean="0"/>
              <a:t>Stand SeReal-Bauprojekt</a:t>
            </a:r>
            <a:endParaRPr lang="de-CH" sz="24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1708319"/>
            <a:ext cx="5411757" cy="405881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76" y="1484313"/>
            <a:ext cx="6160168" cy="46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77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5" y="989182"/>
            <a:ext cx="11618383" cy="719137"/>
          </a:xfrm>
        </p:spPr>
        <p:txBody>
          <a:bodyPr/>
          <a:lstStyle/>
          <a:p>
            <a:r>
              <a:rPr lang="de-CH" sz="2400" b="1" dirty="0" smtClean="0"/>
              <a:t>Stand SeReal-Bauprojekt</a:t>
            </a:r>
            <a:endParaRPr lang="de-CH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791265"/>
            <a:ext cx="5985626" cy="44892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8025" y="1714499"/>
            <a:ext cx="5309937" cy="39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33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5" y="989182"/>
            <a:ext cx="11618383" cy="719137"/>
          </a:xfrm>
        </p:spPr>
        <p:txBody>
          <a:bodyPr/>
          <a:lstStyle/>
          <a:p>
            <a:r>
              <a:rPr lang="de-CH" sz="2400" b="1" dirty="0" smtClean="0"/>
              <a:t>Stand SeReal-Bauprojekt</a:t>
            </a:r>
            <a:endParaRPr lang="de-CH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69" y="2089484"/>
            <a:ext cx="5129938" cy="384745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708319"/>
            <a:ext cx="6331284" cy="47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68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5" y="989182"/>
            <a:ext cx="11618383" cy="719137"/>
          </a:xfrm>
        </p:spPr>
        <p:txBody>
          <a:bodyPr/>
          <a:lstStyle/>
          <a:p>
            <a:r>
              <a:rPr lang="de-CH" sz="2400" b="1" dirty="0" smtClean="0"/>
              <a:t>Stand SeReal-Bauprojekt</a:t>
            </a:r>
            <a:endParaRPr lang="de-CH" sz="24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708319"/>
            <a:ext cx="6060016" cy="45450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0254" y="1608629"/>
            <a:ext cx="5425502" cy="40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77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5" y="989182"/>
            <a:ext cx="11618383" cy="719137"/>
          </a:xfrm>
        </p:spPr>
        <p:txBody>
          <a:bodyPr/>
          <a:lstStyle/>
          <a:p>
            <a:r>
              <a:rPr lang="de-CH" sz="2400" b="1" dirty="0" smtClean="0"/>
              <a:t>Stand SeReal-Bauprojekt</a:t>
            </a:r>
            <a:endParaRPr lang="de-CH" sz="24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56" y="1828801"/>
            <a:ext cx="5871408" cy="44035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7" y="1828801"/>
            <a:ext cx="5871408" cy="44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7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y-Feier-Hintergrund mit Konfetti und Fahnen 14000328 Vektor Kunst bei  Vecteezy">
            <a:extLst>
              <a:ext uri="{FF2B5EF4-FFF2-40B4-BE49-F238E27FC236}">
                <a16:creationId xmlns:a16="http://schemas.microsoft.com/office/drawing/2014/main" id="{1AB8B133-CF12-F06B-D236-5E9C2AA34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26"/>
          <a:stretch/>
        </p:blipFill>
        <p:spPr bwMode="auto">
          <a:xfrm>
            <a:off x="3145848" y="1991113"/>
            <a:ext cx="8317282" cy="22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5" y="989182"/>
            <a:ext cx="11618383" cy="719137"/>
          </a:xfrm>
        </p:spPr>
        <p:txBody>
          <a:bodyPr/>
          <a:lstStyle/>
          <a:p>
            <a:r>
              <a:rPr lang="de-CH" sz="2400" b="1" dirty="0"/>
              <a:t>Einweihung </a:t>
            </a:r>
            <a:r>
              <a:rPr lang="de-CH" sz="2400" b="1" dirty="0" err="1"/>
              <a:t>SeReal</a:t>
            </a:r>
            <a:endParaRPr lang="de-CH" sz="2400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CB636C5-7551-13F0-6987-EE0DFE441D3A}"/>
              </a:ext>
            </a:extLst>
          </p:cNvPr>
          <p:cNvSpPr/>
          <p:nvPr/>
        </p:nvSpPr>
        <p:spPr>
          <a:xfrm rot="20820868">
            <a:off x="545932" y="3803773"/>
            <a:ext cx="6117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gradFill flip="none" rotWithShape="1">
                  <a:gsLst>
                    <a:gs pos="0">
                      <a:srgbClr val="FFFF00"/>
                    </a:gs>
                    <a:gs pos="74000">
                      <a:srgbClr val="FF0000"/>
                    </a:gs>
                    <a:gs pos="83000">
                      <a:srgbClr val="FF0000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21. September 2024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E27B253-088C-343A-5101-392CF4EC68C6}"/>
              </a:ext>
            </a:extLst>
          </p:cNvPr>
          <p:cNvSpPr/>
          <p:nvPr/>
        </p:nvSpPr>
        <p:spPr>
          <a:xfrm rot="21306299">
            <a:off x="5197194" y="4548232"/>
            <a:ext cx="513313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0" cap="none" spc="0" dirty="0">
                <a:ln w="0"/>
                <a:gradFill flip="none" rotWithShape="1">
                  <a:gsLst>
                    <a:gs pos="0">
                      <a:srgbClr val="FFFF00"/>
                    </a:gs>
                    <a:gs pos="74000">
                      <a:srgbClr val="FF0000"/>
                    </a:gs>
                    <a:gs pos="83000">
                      <a:srgbClr val="FF0000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Tag der offenen Tür</a:t>
            </a:r>
          </a:p>
          <a:p>
            <a:pPr algn="ctr"/>
            <a:r>
              <a:rPr lang="de-DE" sz="3200" dirty="0">
                <a:ln w="0"/>
                <a:gradFill flip="none" rotWithShape="1">
                  <a:gsLst>
                    <a:gs pos="0">
                      <a:srgbClr val="FFFF00"/>
                    </a:gs>
                    <a:gs pos="74000">
                      <a:srgbClr val="FF0000"/>
                    </a:gs>
                    <a:gs pos="83000">
                      <a:srgbClr val="FF0000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10 – 17 Uhr</a:t>
            </a:r>
            <a:endParaRPr lang="de-DE" sz="3200" b="0" cap="none" spc="0" dirty="0">
              <a:ln w="0"/>
              <a:gradFill flip="none" rotWithShape="1">
                <a:gsLst>
                  <a:gs pos="0">
                    <a:srgbClr val="FFFF00"/>
                  </a:gs>
                  <a:gs pos="74000">
                    <a:srgbClr val="FF0000"/>
                  </a:gs>
                  <a:gs pos="83000">
                    <a:srgbClr val="FF0000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2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 EWG Sommer 2022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Breitbild</PresentationFormat>
  <Paragraphs>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Berlin Sans FB Demi</vt:lpstr>
      <vt:lpstr>Courier New</vt:lpstr>
      <vt:lpstr>Verdana</vt:lpstr>
      <vt:lpstr>Präsentation EWG Sommer 2022</vt:lpstr>
      <vt:lpstr>Stand SeReal-Bauprojekt</vt:lpstr>
      <vt:lpstr>Stand SeReal-Bauprojekt</vt:lpstr>
      <vt:lpstr>Stand SeReal-Bauprojekt</vt:lpstr>
      <vt:lpstr>Stand SeReal-Bauprojekt</vt:lpstr>
      <vt:lpstr>Stand SeReal-Bauprojekt</vt:lpstr>
      <vt:lpstr>Einweihung SeReal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Christine Gottermann</dc:creator>
  <cp:lastModifiedBy>Christine Gottermann</cp:lastModifiedBy>
  <cp:revision>81</cp:revision>
  <cp:lastPrinted>2023-06-16T11:40:58Z</cp:lastPrinted>
  <dcterms:created xsi:type="dcterms:W3CDTF">2022-05-09T11:12:20Z</dcterms:created>
  <dcterms:modified xsi:type="dcterms:W3CDTF">2024-07-30T12:26:55Z</dcterms:modified>
</cp:coreProperties>
</file>